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5" r:id="rId4"/>
    <p:sldId id="259" r:id="rId5"/>
    <p:sldId id="260" r:id="rId6"/>
    <p:sldId id="261" r:id="rId7"/>
    <p:sldId id="263" r:id="rId8"/>
    <p:sldId id="257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4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7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5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8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9C835-554D-4B28-BC28-6BDF39256A85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877CA-01A2-42AA-838C-D1F6CC5A0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legacy/my-solar-syste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the Moons position changing as it orbits the Earth with respect to the sun.  </a:t>
            </a:r>
          </a:p>
          <a:p>
            <a:endParaRPr lang="en-US" dirty="0"/>
          </a:p>
          <a:p>
            <a:r>
              <a:rPr lang="en-US" dirty="0" smtClean="0"/>
              <a:t>As the Moon orbits Earth our perspective of the lighted part of the Moon changes.  </a:t>
            </a:r>
          </a:p>
          <a:p>
            <a:endParaRPr lang="en-US" dirty="0"/>
          </a:p>
          <a:p>
            <a:r>
              <a:rPr lang="en-US" dirty="0" smtClean="0"/>
              <a:t>Waxing- lighted side is </a:t>
            </a:r>
            <a:r>
              <a:rPr lang="en-US" b="1" dirty="0" smtClean="0"/>
              <a:t>growing</a:t>
            </a:r>
          </a:p>
          <a:p>
            <a:endParaRPr lang="en-US" dirty="0"/>
          </a:p>
          <a:p>
            <a:r>
              <a:rPr lang="en-US" dirty="0" smtClean="0"/>
              <a:t>Waning- lighted side is </a:t>
            </a:r>
            <a:r>
              <a:rPr lang="en-US" b="1" dirty="0" smtClean="0"/>
              <a:t>shrinking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6699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Gravity vs Velocity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phet.colorado.edu/en/simulation/legacy/my-solar-system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0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Phases of the moon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7" y="1428738"/>
            <a:ext cx="6835476" cy="5126607"/>
          </a:xfrm>
        </p:spPr>
      </p:pic>
    </p:spTree>
    <p:extLst>
      <p:ext uri="{BB962C8B-B14F-4D97-AF65-F5344CB8AC3E}">
        <p14:creationId xmlns:p14="http://schemas.microsoft.com/office/powerpoint/2010/main" val="177342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of the moon relative to sunrise/sunset.  </a:t>
            </a:r>
            <a:r>
              <a:rPr lang="en-US" smtClean="0"/>
              <a:t>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8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causes tides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Moon, Earth’s rotation, and the Sun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Spring tides- Earth Moon and Sun are aligned.  Full and New Moon</a:t>
            </a:r>
          </a:p>
          <a:p>
            <a:pPr lvl="1"/>
            <a:r>
              <a:rPr lang="en-US" dirty="0" smtClean="0"/>
              <a:t>Highest high tides</a:t>
            </a:r>
          </a:p>
          <a:p>
            <a:pPr lvl="1"/>
            <a:r>
              <a:rPr lang="en-US" dirty="0" smtClean="0"/>
              <a:t>Lowest low tides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Neap tides- Moon Earth and Sun form 90⁰ angle.  1</a:t>
            </a:r>
            <a:r>
              <a:rPr lang="en-US" baseline="30000" dirty="0" smtClean="0"/>
              <a:t>st</a:t>
            </a:r>
            <a:r>
              <a:rPr lang="en-US" dirty="0" smtClean="0"/>
              <a:t> Quarter, 3</a:t>
            </a:r>
            <a:r>
              <a:rPr lang="en-US" baseline="30000" dirty="0" smtClean="0"/>
              <a:t>rd</a:t>
            </a:r>
            <a:r>
              <a:rPr lang="en-US" dirty="0" smtClean="0"/>
              <a:t> Quarter.</a:t>
            </a:r>
          </a:p>
          <a:p>
            <a:pPr lvl="1"/>
            <a:r>
              <a:rPr lang="en-US" dirty="0" smtClean="0"/>
              <a:t>Lowest high tides </a:t>
            </a:r>
          </a:p>
          <a:p>
            <a:pPr lvl="1"/>
            <a:r>
              <a:rPr lang="en-US" dirty="0" smtClean="0"/>
              <a:t>Highest low tides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5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5035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Think about eclipses in terms of how the light is being blocked.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Lunar Eclipse- </a:t>
            </a:r>
            <a:r>
              <a:rPr lang="en-US" dirty="0" smtClean="0"/>
              <a:t>light to the Moon is blocked by Earth.  This happens during a Full </a:t>
            </a:r>
            <a:r>
              <a:rPr lang="en-US" dirty="0"/>
              <a:t>M</a:t>
            </a:r>
            <a:r>
              <a:rPr lang="en-US" dirty="0" smtClean="0"/>
              <a:t>oon.  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Solar Eclipse- </a:t>
            </a:r>
            <a:r>
              <a:rPr lang="en-US" dirty="0" smtClean="0"/>
              <a:t>Light from the sun is blocked by the Moon.  This happens during the New Moon.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656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1" y="128788"/>
            <a:ext cx="10303098" cy="6439437"/>
          </a:xfrm>
        </p:spPr>
      </p:pic>
    </p:spTree>
    <p:extLst>
      <p:ext uri="{BB962C8B-B14F-4D97-AF65-F5344CB8AC3E}">
        <p14:creationId xmlns:p14="http://schemas.microsoft.com/office/powerpoint/2010/main" val="318541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11" y="272266"/>
            <a:ext cx="10780752" cy="6295959"/>
          </a:xfrm>
        </p:spPr>
      </p:pic>
    </p:spTree>
    <p:extLst>
      <p:ext uri="{BB962C8B-B14F-4D97-AF65-F5344CB8AC3E}">
        <p14:creationId xmlns:p14="http://schemas.microsoft.com/office/powerpoint/2010/main" val="6084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Umbra</a:t>
            </a:r>
            <a:r>
              <a:rPr lang="en-US" dirty="0" smtClean="0"/>
              <a:t>- Dark inner shadow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Penumbra</a:t>
            </a:r>
            <a:r>
              <a:rPr lang="en-US" dirty="0" smtClean="0"/>
              <a:t>- Lighter outer shadow.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Path of totality- </a:t>
            </a:r>
            <a:r>
              <a:rPr lang="en-US" dirty="0" smtClean="0"/>
              <a:t>Path of the umbral shadow</a:t>
            </a:r>
          </a:p>
          <a:p>
            <a:endParaRPr lang="en-US" dirty="0" smtClean="0"/>
          </a:p>
          <a:p>
            <a:r>
              <a:rPr lang="en-US" dirty="0" smtClean="0"/>
              <a:t>Example shadow on projector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979" y="1326524"/>
            <a:ext cx="6750998" cy="4219374"/>
          </a:xfrm>
        </p:spPr>
      </p:pic>
    </p:spTree>
    <p:extLst>
      <p:ext uri="{BB962C8B-B14F-4D97-AF65-F5344CB8AC3E}">
        <p14:creationId xmlns:p14="http://schemas.microsoft.com/office/powerpoint/2010/main" val="18922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15" y="1434684"/>
            <a:ext cx="11174369" cy="4953238"/>
          </a:xfrm>
        </p:spPr>
      </p:pic>
      <p:sp>
        <p:nvSpPr>
          <p:cNvPr id="7" name="Rectangle 6"/>
          <p:cNvSpPr/>
          <p:nvPr/>
        </p:nvSpPr>
        <p:spPr>
          <a:xfrm>
            <a:off x="6297770" y="5924282"/>
            <a:ext cx="3477296" cy="3863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8073" y="5138670"/>
            <a:ext cx="45719" cy="8886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5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193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Phases of the Moon</vt:lpstr>
      <vt:lpstr>Phases of the moon</vt:lpstr>
      <vt:lpstr>PowerPoint Presentation</vt:lpstr>
      <vt:lpstr>What causes tides</vt:lpstr>
      <vt:lpstr>Eclipses</vt:lpstr>
      <vt:lpstr>PowerPoint Presentation</vt:lpstr>
      <vt:lpstr>PowerPoint Presentation</vt:lpstr>
      <vt:lpstr>PowerPoint Presentation</vt:lpstr>
      <vt:lpstr>PowerPoint Presentation</vt:lpstr>
      <vt:lpstr>Orbits</vt:lpstr>
    </vt:vector>
  </TitlesOfParts>
  <Company>Douglas County School District RE1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 Johnson</dc:creator>
  <cp:lastModifiedBy>Bo Johnson</cp:lastModifiedBy>
  <cp:revision>16</cp:revision>
  <dcterms:created xsi:type="dcterms:W3CDTF">2016-02-17T18:25:50Z</dcterms:created>
  <dcterms:modified xsi:type="dcterms:W3CDTF">2016-02-19T14:16:16Z</dcterms:modified>
</cp:coreProperties>
</file>