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1" r:id="rId5"/>
    <p:sldId id="258" r:id="rId6"/>
    <p:sldId id="262" r:id="rId7"/>
    <p:sldId id="260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2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3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7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8773-895B-4462-AF12-BDCB22B61AC1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34B14-9982-4E73-92EF-A59A17A0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 of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is generated whenever an object vibrates and there is a medium such as air to transmit the sound.</a:t>
            </a:r>
          </a:p>
          <a:p>
            <a:r>
              <a:rPr lang="en-US" dirty="0" smtClean="0"/>
              <a:t>Sound is a series of compression and rarefaction waves.</a:t>
            </a:r>
          </a:p>
          <a:p>
            <a:r>
              <a:rPr lang="en-US" b="1" dirty="0" smtClean="0"/>
              <a:t>Pitch</a:t>
            </a:r>
            <a:r>
              <a:rPr lang="en-US" dirty="0" smtClean="0"/>
              <a:t>- our interpretation of the frequency of a sound.  Sound Frequency.</a:t>
            </a:r>
          </a:p>
        </p:txBody>
      </p:sp>
    </p:spTree>
    <p:extLst>
      <p:ext uri="{BB962C8B-B14F-4D97-AF65-F5344CB8AC3E}">
        <p14:creationId xmlns:p14="http://schemas.microsoft.com/office/powerpoint/2010/main" val="25260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Speed</a:t>
            </a:r>
            <a:r>
              <a:rPr lang="en-US" dirty="0" smtClean="0"/>
              <a:t> = the distance something travels divided by the time it takes to travel that distance.</a:t>
            </a:r>
          </a:p>
          <a:p>
            <a:pPr lvl="2"/>
            <a:r>
              <a:rPr lang="en-US" sz="5400" b="1" dirty="0" smtClean="0"/>
              <a:t>Speed=distance/time</a:t>
            </a:r>
          </a:p>
          <a:p>
            <a:pPr lvl="2"/>
            <a:r>
              <a:rPr lang="en-US" sz="5400" b="1" dirty="0"/>
              <a:t>s</a:t>
            </a:r>
            <a:r>
              <a:rPr lang="en-US" sz="5400" b="1" dirty="0" smtClean="0"/>
              <a:t>=d/t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005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waves travel at different speeds.</a:t>
            </a:r>
          </a:p>
          <a:p>
            <a:r>
              <a:rPr lang="en-US" dirty="0" smtClean="0"/>
              <a:t>The medium that the wave travels through affects the speed of the wave.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barrel.  </a:t>
            </a:r>
          </a:p>
          <a:p>
            <a:r>
              <a:rPr lang="en-US" dirty="0" smtClean="0"/>
              <a:t>Hammer</a:t>
            </a:r>
          </a:p>
          <a:p>
            <a:r>
              <a:rPr lang="en-US" dirty="0" smtClean="0"/>
              <a:t>Watch or timer on phone that counts in seconds.</a:t>
            </a:r>
          </a:p>
          <a:p>
            <a:r>
              <a:rPr lang="en-US" dirty="0" smtClean="0"/>
              <a:t>Notebook and pencil.</a:t>
            </a:r>
          </a:p>
          <a:p>
            <a:r>
              <a:rPr lang="en-US" dirty="0" smtClean="0"/>
              <a:t>Football field.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3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Sound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831324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81200"/>
                <a:gridCol w="1828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 (meters)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Velocity/speed (m/s)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6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student will have their phone or stop watch ready to record time.  </a:t>
            </a:r>
          </a:p>
          <a:p>
            <a:r>
              <a:rPr lang="en-US" dirty="0" smtClean="0"/>
              <a:t>Watch for the action of the person on the other end of the field to bang on pan or bowl.</a:t>
            </a:r>
          </a:p>
          <a:p>
            <a:r>
              <a:rPr lang="en-US" dirty="0" smtClean="0"/>
              <a:t>Start your timer when you see the strike of the bowl.</a:t>
            </a:r>
          </a:p>
          <a:p>
            <a:r>
              <a:rPr lang="en-US" dirty="0" smtClean="0"/>
              <a:t>Stop your timer when you hear the sound.</a:t>
            </a:r>
          </a:p>
          <a:p>
            <a:r>
              <a:rPr lang="en-US" dirty="0" smtClean="0"/>
              <a:t>Record your time.  </a:t>
            </a:r>
          </a:p>
          <a:p>
            <a:r>
              <a:rPr lang="en-US" dirty="0" smtClean="0"/>
              <a:t>Gather class data and calculate the speed of sound using s=d/t.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5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person will bang on a metal pan or bowl at one second intervals.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will be coordinated between two people. </a:t>
            </a:r>
          </a:p>
          <a:p>
            <a:pPr lvl="1"/>
            <a:r>
              <a:rPr lang="en-US" dirty="0" smtClean="0"/>
              <a:t>One person is the time keeper one person is the drummer.</a:t>
            </a:r>
          </a:p>
          <a:p>
            <a:r>
              <a:rPr lang="en-US" dirty="0" smtClean="0"/>
              <a:t>Rest of group starts walking away backwards until the strike appears at the same time as you hear the sound.  3 trials.</a:t>
            </a:r>
          </a:p>
        </p:txBody>
      </p:sp>
    </p:spTree>
    <p:extLst>
      <p:ext uri="{BB962C8B-B14F-4D97-AF65-F5344CB8AC3E}">
        <p14:creationId xmlns:p14="http://schemas.microsoft.com/office/powerpoint/2010/main" val="107882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276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Speed of Sound</vt:lpstr>
      <vt:lpstr>Sound</vt:lpstr>
      <vt:lpstr>Speed</vt:lpstr>
      <vt:lpstr>Speed of Waves</vt:lpstr>
      <vt:lpstr>Materials</vt:lpstr>
      <vt:lpstr>Speed of Sound </vt:lpstr>
      <vt:lpstr>1st method</vt:lpstr>
      <vt:lpstr>2nd Method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of Sound</dc:title>
  <dc:creator>Douglas County School District RE 1</dc:creator>
  <cp:lastModifiedBy>Bo Johnson</cp:lastModifiedBy>
  <cp:revision>12</cp:revision>
  <dcterms:created xsi:type="dcterms:W3CDTF">2014-11-20T15:49:34Z</dcterms:created>
  <dcterms:modified xsi:type="dcterms:W3CDTF">2016-04-27T18:05:44Z</dcterms:modified>
</cp:coreProperties>
</file>